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>
                <a:solidFill>
                  <a:schemeClr val="bg1"/>
                </a:solidFill>
              </a:rPr>
              <a:t>6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 Scientific Method flip book</a:t>
            </a:r>
            <a:endParaRPr lang="en-US" sz="3000" dirty="0" smtClean="0">
              <a:solidFill>
                <a:srgbClr val="00B0F0"/>
              </a:solidFill>
            </a:endParaRPr>
          </a:p>
          <a:p>
            <a:r>
              <a:rPr lang="en-US" sz="3000" dirty="0" smtClean="0">
                <a:solidFill>
                  <a:srgbClr val="00B0F0"/>
                </a:solidFill>
              </a:rPr>
              <a:t>Finish Convection Current lab packet.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Amazing Crust </a:t>
            </a:r>
            <a:r>
              <a:rPr lang="en-US" sz="3000" dirty="0" err="1" smtClean="0">
                <a:solidFill>
                  <a:srgbClr val="00B0F0"/>
                </a:solidFill>
              </a:rPr>
              <a:t>webquest</a:t>
            </a:r>
            <a:r>
              <a:rPr lang="en-US" sz="3000" dirty="0" smtClean="0">
                <a:solidFill>
                  <a:srgbClr val="00B0F0"/>
                </a:solidFill>
              </a:rPr>
              <a:t>.</a:t>
            </a:r>
            <a:endParaRPr lang="en-US" sz="3000" dirty="0" smtClean="0">
              <a:solidFill>
                <a:srgbClr val="00B0F0"/>
              </a:solidFill>
            </a:endParaRPr>
          </a:p>
          <a:p>
            <a:endParaRPr lang="en-US" sz="3000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Finish Amazing Crust </a:t>
            </a:r>
            <a:r>
              <a:rPr lang="en-US" sz="3000" dirty="0" err="1" smtClean="0">
                <a:solidFill>
                  <a:schemeClr val="accent4"/>
                </a:solidFill>
              </a:rPr>
              <a:t>webquest</a:t>
            </a:r>
            <a:r>
              <a:rPr lang="en-US" sz="3000" dirty="0" smtClean="0">
                <a:solidFill>
                  <a:schemeClr val="accent4"/>
                </a:solidFill>
              </a:rPr>
              <a:t>.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What were the "lithospheric plates" during the convection currents lab and what did you notice about them? 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Scientific </a:t>
            </a:r>
            <a:r>
              <a:rPr lang="en-US" smtClean="0">
                <a:solidFill>
                  <a:srgbClr val="00B050"/>
                </a:solidFill>
              </a:rPr>
              <a:t>Method Flipbook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Convection Current lab packet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To hand in last week’s monitoring log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43363</TotalTime>
  <Words>117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Tuesday, September 6,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388</cp:revision>
  <cp:lastPrinted>2016-04-26T17:44:54Z</cp:lastPrinted>
  <dcterms:created xsi:type="dcterms:W3CDTF">2015-10-22T15:42:29Z</dcterms:created>
  <dcterms:modified xsi:type="dcterms:W3CDTF">2016-09-06T18:59:34Z</dcterms:modified>
</cp:coreProperties>
</file>